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4" r:id="rId2"/>
  </p:sldIdLst>
  <p:sldSz cx="9144000" cy="6858000" type="screen4x3"/>
  <p:notesSz cx="6865938" cy="999807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AF20"/>
    <a:srgbClr val="41A336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85" autoAdjust="0"/>
    <p:restoredTop sz="96821" autoAdjust="0"/>
  </p:normalViewPr>
  <p:slideViewPr>
    <p:cSldViewPr>
      <p:cViewPr varScale="1">
        <p:scale>
          <a:sx n="107" d="100"/>
          <a:sy n="107" d="100"/>
        </p:scale>
        <p:origin x="8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698" y="0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8171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698" y="9498171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E943663B-EEB9-49A9-AEE6-69AA01FA4E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735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698" y="0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9300"/>
            <a:ext cx="4999038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459" y="4749086"/>
            <a:ext cx="5035021" cy="4499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8171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698" y="9498171"/>
            <a:ext cx="2975240" cy="499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59" tIns="48180" rIns="96359" bIns="4818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D408214-480E-4494-8A15-6D35D44E997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80173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7581900" y="6445250"/>
            <a:ext cx="10287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804D8AFA-6981-4016-9161-D79755D98D17}" type="slidenum">
              <a:rPr lang="de-DE" sz="800" smtClean="0">
                <a:solidFill>
                  <a:schemeClr val="bg1"/>
                </a:solidFill>
                <a:latin typeface="Arial Bold" charset="0"/>
              </a:rPr>
              <a:pPr algn="r" eaLnBrk="1" hangingPunct="1">
                <a:spcBef>
                  <a:spcPct val="50000"/>
                </a:spcBef>
                <a:defRPr/>
              </a:pPr>
              <a:t>‹Nr.›</a:t>
            </a:fld>
            <a:endParaRPr lang="de-CH" sz="800">
              <a:solidFill>
                <a:schemeClr val="bg1"/>
              </a:solidFill>
              <a:latin typeface="Arial Bold" charset="0"/>
            </a:endParaRPr>
          </a:p>
        </p:txBody>
      </p:sp>
      <p:sp>
        <p:nvSpPr>
          <p:cNvPr id="6" name="Rechteck 5"/>
          <p:cNvSpPr/>
          <p:nvPr userDrawn="1"/>
        </p:nvSpPr>
        <p:spPr>
          <a:xfrm>
            <a:off x="0" y="2617789"/>
            <a:ext cx="6477000" cy="91132"/>
          </a:xfrm>
          <a:prstGeom prst="rect">
            <a:avLst/>
          </a:prstGeom>
          <a:solidFill>
            <a:srgbClr val="41A3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CH" sz="1800">
              <a:solidFill>
                <a:srgbClr val="FFFFFF"/>
              </a:solidFill>
              <a:latin typeface="Frutiger 45 Light" pitchFamily="34" charset="0"/>
              <a:cs typeface="Arial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6624638" y="5805489"/>
            <a:ext cx="2519362" cy="71784"/>
          </a:xfrm>
          <a:prstGeom prst="rect">
            <a:avLst/>
          </a:prstGeom>
          <a:solidFill>
            <a:srgbClr val="CD0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CH" sz="1800">
              <a:solidFill>
                <a:srgbClr val="FFFFFF"/>
              </a:solidFill>
              <a:latin typeface="Frutiger 45 Light" pitchFamily="34" charset="0"/>
              <a:cs typeface="Arial" charset="0"/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6248400"/>
            <a:ext cx="2895600" cy="304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6553200" y="6248400"/>
            <a:ext cx="1905000" cy="304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>
                <a:cs typeface="Arial" charset="0"/>
              </a:defRPr>
            </a:lvl1pPr>
          </a:lstStyle>
          <a:p>
            <a:pPr>
              <a:defRPr/>
            </a:pPr>
            <a:fld id="{075245A8-F7C7-45B6-8E9F-9316A6A7FB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1" name="Bild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126" y="332656"/>
            <a:ext cx="1655999" cy="50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47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104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8628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989138"/>
            <a:ext cx="4171950" cy="168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5175" y="1989138"/>
            <a:ext cx="4173538" cy="168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893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900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9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581900" y="6445250"/>
            <a:ext cx="10287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9BE57C2F-CEDE-4064-ACC6-EE7E48F90614}" type="slidenum">
              <a:rPr lang="de-DE" sz="800" smtClean="0">
                <a:solidFill>
                  <a:schemeClr val="bg1"/>
                </a:solidFill>
                <a:latin typeface="Arial Bold" charset="0"/>
              </a:rPr>
              <a:pPr algn="r" eaLnBrk="1" hangingPunct="1">
                <a:spcBef>
                  <a:spcPct val="50000"/>
                </a:spcBef>
                <a:defRPr/>
              </a:pPr>
              <a:t>‹Nr.›</a:t>
            </a:fld>
            <a:endParaRPr lang="de-CH" sz="800">
              <a:solidFill>
                <a:schemeClr val="bg1"/>
              </a:solidFill>
              <a:latin typeface="Arial Bold" charset="0"/>
            </a:endParaRPr>
          </a:p>
        </p:txBody>
      </p:sp>
      <p:sp>
        <p:nvSpPr>
          <p:cNvPr id="1027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989138"/>
            <a:ext cx="8497888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Rechteck 9"/>
          <p:cNvSpPr/>
          <p:nvPr/>
        </p:nvSpPr>
        <p:spPr>
          <a:xfrm>
            <a:off x="6227763" y="6334125"/>
            <a:ext cx="2519362" cy="192088"/>
          </a:xfrm>
          <a:prstGeom prst="rect">
            <a:avLst/>
          </a:prstGeom>
          <a:solidFill>
            <a:srgbClr val="41A3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CH" sz="1800">
              <a:solidFill>
                <a:srgbClr val="FFFFFF"/>
              </a:solidFill>
              <a:latin typeface="Frutiger 45 Light" pitchFamily="34" charset="0"/>
              <a:cs typeface="Arial" charset="0"/>
            </a:endParaRP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7435850" y="6319838"/>
            <a:ext cx="10287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defRPr/>
            </a:pPr>
            <a:fld id="{51315E53-D322-4A3F-937D-1037AB420639}" type="slidenum">
              <a:rPr lang="de-DE" sz="800" smtClean="0">
                <a:solidFill>
                  <a:schemeClr val="bg1"/>
                </a:solidFill>
                <a:latin typeface="Arial Bold" charset="0"/>
                <a:cs typeface="Arial" charset="0"/>
              </a:rPr>
              <a:pPr algn="r" eaLnBrk="1" hangingPunct="1">
                <a:defRPr/>
              </a:pPr>
              <a:t>‹Nr.›</a:t>
            </a:fld>
            <a:endParaRPr lang="de-DE" sz="1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>
            <a:off x="323850" y="1628800"/>
            <a:ext cx="8424863" cy="0"/>
          </a:xfrm>
          <a:prstGeom prst="line">
            <a:avLst/>
          </a:prstGeom>
          <a:noFill/>
          <a:ln w="15875">
            <a:solidFill>
              <a:srgbClr val="6F6F6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0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163650"/>
            <a:ext cx="8497888" cy="37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108000" tIns="45720" rIns="10800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"/>
          </p:nvPr>
        </p:nvSpPr>
        <p:spPr>
          <a:xfrm>
            <a:off x="206152" y="62373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CC61A-1E5C-5E49-9BF6-00BCD76AF603}" type="datetimeFigureOut">
              <a:rPr lang="de-DE" smtClean="0"/>
              <a:pPr/>
              <a:t>17.01.2023</a:t>
            </a:fld>
            <a:endParaRPr lang="de-DE" dirty="0"/>
          </a:p>
        </p:txBody>
      </p:sp>
      <p:pic>
        <p:nvPicPr>
          <p:cNvPr id="4" name="Bild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126" y="332656"/>
            <a:ext cx="1655999" cy="5073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3" r:id="rId5"/>
    <p:sldLayoutId id="2147483774" r:id="rId6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41A336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D62F2-D383-413D-B04B-8A203A4B7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052736"/>
            <a:ext cx="8497888" cy="377851"/>
          </a:xfrm>
        </p:spPr>
        <p:txBody>
          <a:bodyPr/>
          <a:lstStyle/>
          <a:p>
            <a:r>
              <a:rPr lang="de-CH" dirty="0"/>
              <a:t>Überblick über die Kosten eines stationären Aufenthalts in </a:t>
            </a:r>
            <a:br>
              <a:rPr lang="de-CH" dirty="0"/>
            </a:br>
            <a:r>
              <a:rPr lang="de-CH" dirty="0"/>
              <a:t>einer Pflegeinstitution (2023)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2A090EF-BFC1-17C4-54D9-5AD6BB039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87" y="2276872"/>
            <a:ext cx="789622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919169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CURAVIVA-PP-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Präsentation_CURAVIVA BS</Template>
  <TotalTime>0</TotalTime>
  <Words>14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Arial Bold</vt:lpstr>
      <vt:lpstr>Frutiger 45 Light</vt:lpstr>
      <vt:lpstr>Vorlage CURAVIVA-PP-Präsentation</vt:lpstr>
      <vt:lpstr>Überblick über die Kosten eines stationären Aufenthalts in  einer Pflegeinstitution (2023)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Claudia Fichtner</cp:lastModifiedBy>
  <cp:revision>75</cp:revision>
  <cp:lastPrinted>2018-10-25T08:26:24Z</cp:lastPrinted>
  <dcterms:created xsi:type="dcterms:W3CDTF">2017-07-03T11:09:53Z</dcterms:created>
  <dcterms:modified xsi:type="dcterms:W3CDTF">2023-01-17T15:01:24Z</dcterms:modified>
</cp:coreProperties>
</file>